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FA7DB-C048-47BA-91D8-A785A35B9C47}" type="datetimeFigureOut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1E0EE-0045-48B5-9915-60FD38A9E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A5216-BB4E-4ABC-970B-D5CCAF6D94DD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94E7E-2B5C-495B-8F8C-D70CAD028A2D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ED2E1-F621-4D4D-A244-1ABE363098E1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51BD-B6C5-43E3-AC66-7158B05FEC5D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184DB-835C-495D-884A-DAA788A95E42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9ED23-0B03-446C-8F88-DCD1E39A7EEF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83A8-ED07-428E-A2A3-DEEF28B83342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3AF9-67C0-441E-8480-1C08520EAA57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9E66-A4D9-4211-8241-8DE469807BE6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90ACA-495D-4EE6-B581-CC188B8318E3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C5D15-D71B-48AE-B62E-E470B23CE658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AC898-A770-4670-9AAA-D1C716A92642}" type="datetime1">
              <a:rPr lang="en-US" smtClean="0"/>
              <a:pPr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FE371-8602-434E-A03A-183DD7E4EE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Paper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Author/affiliation/e-mail address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94B017E-9B1D-4DFC-B226-561A86B12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6124470"/>
            <a:ext cx="920576" cy="71939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D8E276-8BE7-4B25-A48F-68596C8533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0467" y="6124470"/>
            <a:ext cx="1347333" cy="68281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 (0-1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Motivation</a:t>
            </a:r>
          </a:p>
          <a:p>
            <a:pPr marL="514350" indent="-514350"/>
            <a:r>
              <a:rPr lang="en-US" dirty="0"/>
              <a:t>Background information/Related works</a:t>
            </a:r>
          </a:p>
          <a:p>
            <a:pPr marL="514350" indent="-514350"/>
            <a:r>
              <a:rPr lang="en-US" dirty="0"/>
              <a:t>Proposed  Method</a:t>
            </a:r>
          </a:p>
          <a:p>
            <a:pPr marL="514350" indent="-514350"/>
            <a:r>
              <a:rPr lang="en-US" dirty="0"/>
              <a:t>Results </a:t>
            </a:r>
          </a:p>
          <a:p>
            <a:pPr marL="514350" indent="-514350"/>
            <a:r>
              <a:rPr lang="en-US" dirty="0"/>
              <a:t>Summary</a:t>
            </a:r>
          </a:p>
          <a:p>
            <a:pPr marL="514350" indent="-514350"/>
            <a:r>
              <a:rPr lang="en-US" dirty="0"/>
              <a:t>Future Work</a:t>
            </a:r>
          </a:p>
          <a:p>
            <a:pPr marL="514350" indent="-514350"/>
            <a:r>
              <a:rPr lang="en-US" dirty="0"/>
              <a:t>References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(2-3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/>
              <a:t>Similar to the first few paragraphs of the paper’s introduction. </a:t>
            </a:r>
          </a:p>
          <a:p>
            <a:pPr marL="1314450" lvl="2" indent="-514350" algn="just"/>
            <a:r>
              <a:rPr lang="en-US" dirty="0"/>
              <a:t>For an applied talk describe the data and scientific objectives. </a:t>
            </a:r>
          </a:p>
          <a:p>
            <a:pPr marL="1314450" lvl="2" indent="-514350" algn="just"/>
            <a:r>
              <a:rPr lang="en-US" dirty="0"/>
              <a:t>For a theoretical talk describe the problem and limitations of current approaches.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/>
              <a:t>Background information/Related works (1-2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Proposed Method (4-5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/>
              <a:t>This is the main body of the talk. </a:t>
            </a:r>
          </a:p>
          <a:p>
            <a:pPr marL="514350" indent="-514350" algn="just"/>
            <a:r>
              <a:rPr lang="en-US" dirty="0"/>
              <a:t>Do not just present formulas, but motivate them and interpret them to give insights.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Results (3-4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/>
              <a:t>Present the key results of a simulation study or data analysis. </a:t>
            </a:r>
          </a:p>
          <a:p>
            <a:pPr marL="514350" indent="-514350" algn="just"/>
            <a:r>
              <a:rPr lang="en-US" dirty="0"/>
              <a:t>Do not superficially cover all results; cover key results well.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Summary (1 slide)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Future Work (0-1 slides)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Give problems this research opens up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References (1 slide)            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US" dirty="0"/>
              <a:t>             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FE371-8602-434E-A03A-183DD7E4EEA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45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222</Words>
  <Application>Microsoft Office PowerPoint</Application>
  <PresentationFormat>On-screen Show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Paper Title</vt:lpstr>
      <vt:lpstr>Outline (0-1 slide)</vt:lpstr>
      <vt:lpstr>Motivation (2-3 slides)</vt:lpstr>
      <vt:lpstr>Background information/Related works (1-2 slide)</vt:lpstr>
      <vt:lpstr>Proposed Method (4-5 slides)</vt:lpstr>
      <vt:lpstr>Results (3-4 slides)</vt:lpstr>
      <vt:lpstr>Summary (1 slide)</vt:lpstr>
      <vt:lpstr>Future Work (0-1 slides)</vt:lpstr>
      <vt:lpstr>References (1 slide)            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Title</dc:title>
  <dc:creator>IIITM-K</dc:creator>
  <cp:lastModifiedBy>Sabu M Thampi</cp:lastModifiedBy>
  <cp:revision>12</cp:revision>
  <dcterms:created xsi:type="dcterms:W3CDTF">2015-11-18T04:42:35Z</dcterms:created>
  <dcterms:modified xsi:type="dcterms:W3CDTF">2022-08-19T05:15:15Z</dcterms:modified>
</cp:coreProperties>
</file>